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4" r:id="rId11"/>
    <p:sldId id="266" r:id="rId12"/>
  </p:sldIdLst>
  <p:sldSz cx="9144000" cy="5143500" type="screen16x9"/>
  <p:notesSz cx="6858000" cy="9144000"/>
  <p:embeddedFontLst>
    <p:embeddedFont>
      <p:font typeface="Google Sans" panose="020B0604020202020204" charset="0"/>
      <p:regular r:id="rId14"/>
      <p:bold r:id="rId15"/>
      <p:italic r:id="rId16"/>
      <p:boldItalic r:id="rId17"/>
    </p:embeddedFont>
    <p:embeddedFont>
      <p:font typeface="Google Sans Medium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97B72B-55B4-4068-AD08-A58960606A71}" v="63" dt="2025-08-25T13:45:31.5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unima Paunikar" userId="c7591291c90d4f6e" providerId="LiveId" clId="{F997B72B-55B4-4068-AD08-A58960606A71}"/>
    <pc:docChg chg="undo custSel addSld delSld modSld">
      <pc:chgData name="Arunima Paunikar" userId="c7591291c90d4f6e" providerId="LiveId" clId="{F997B72B-55B4-4068-AD08-A58960606A71}" dt="2025-08-25T13:49:07.791" v="1487" actId="1076"/>
      <pc:docMkLst>
        <pc:docMk/>
      </pc:docMkLst>
      <pc:sldChg chg="modSp mod">
        <pc:chgData name="Arunima Paunikar" userId="c7591291c90d4f6e" providerId="LiveId" clId="{F997B72B-55B4-4068-AD08-A58960606A71}" dt="2025-08-24T15:44:29.750" v="841" actId="1076"/>
        <pc:sldMkLst>
          <pc:docMk/>
          <pc:sldMk cId="0" sldId="256"/>
        </pc:sldMkLst>
        <pc:spChg chg="mod">
          <ac:chgData name="Arunima Paunikar" userId="c7591291c90d4f6e" providerId="LiveId" clId="{F997B72B-55B4-4068-AD08-A58960606A71}" dt="2025-08-24T15:44:19.111" v="838" actId="1076"/>
          <ac:spMkLst>
            <pc:docMk/>
            <pc:sldMk cId="0" sldId="256"/>
            <ac:spMk id="56" creationId="{00000000-0000-0000-0000-000000000000}"/>
          </ac:spMkLst>
        </pc:spChg>
        <pc:spChg chg="mod">
          <ac:chgData name="Arunima Paunikar" userId="c7591291c90d4f6e" providerId="LiveId" clId="{F997B72B-55B4-4068-AD08-A58960606A71}" dt="2025-08-24T15:44:26.068" v="840" actId="1076"/>
          <ac:spMkLst>
            <pc:docMk/>
            <pc:sldMk cId="0" sldId="256"/>
            <ac:spMk id="57" creationId="{00000000-0000-0000-0000-000000000000}"/>
          </ac:spMkLst>
        </pc:spChg>
        <pc:spChg chg="mod">
          <ac:chgData name="Arunima Paunikar" userId="c7591291c90d4f6e" providerId="LiveId" clId="{F997B72B-55B4-4068-AD08-A58960606A71}" dt="2025-08-24T15:44:29.750" v="841" actId="1076"/>
          <ac:spMkLst>
            <pc:docMk/>
            <pc:sldMk cId="0" sldId="256"/>
            <ac:spMk id="58" creationId="{00000000-0000-0000-0000-000000000000}"/>
          </ac:spMkLst>
        </pc:spChg>
      </pc:sldChg>
      <pc:sldChg chg="modSp mod">
        <pc:chgData name="Arunima Paunikar" userId="c7591291c90d4f6e" providerId="LiveId" clId="{F997B72B-55B4-4068-AD08-A58960606A71}" dt="2025-08-24T15:47:18.487" v="861" actId="1076"/>
        <pc:sldMkLst>
          <pc:docMk/>
          <pc:sldMk cId="0" sldId="257"/>
        </pc:sldMkLst>
        <pc:spChg chg="mod">
          <ac:chgData name="Arunima Paunikar" userId="c7591291c90d4f6e" providerId="LiveId" clId="{F997B72B-55B4-4068-AD08-A58960606A71}" dt="2025-08-24T15:47:18.487" v="861" actId="1076"/>
          <ac:spMkLst>
            <pc:docMk/>
            <pc:sldMk cId="0" sldId="257"/>
            <ac:spMk id="64" creationId="{00000000-0000-0000-0000-000000000000}"/>
          </ac:spMkLst>
        </pc:spChg>
        <pc:picChg chg="mod">
          <ac:chgData name="Arunima Paunikar" userId="c7591291c90d4f6e" providerId="LiveId" clId="{F997B72B-55B4-4068-AD08-A58960606A71}" dt="2025-08-24T15:47:12.343" v="860" actId="1076"/>
          <ac:picMkLst>
            <pc:docMk/>
            <pc:sldMk cId="0" sldId="257"/>
            <ac:picMk id="63" creationId="{00000000-0000-0000-0000-000000000000}"/>
          </ac:picMkLst>
        </pc:picChg>
      </pc:sldChg>
      <pc:sldChg chg="addSp delSp modSp mod">
        <pc:chgData name="Arunima Paunikar" userId="c7591291c90d4f6e" providerId="LiveId" clId="{F997B72B-55B4-4068-AD08-A58960606A71}" dt="2025-08-25T02:38:43.130" v="1081" actId="1076"/>
        <pc:sldMkLst>
          <pc:docMk/>
          <pc:sldMk cId="0" sldId="258"/>
        </pc:sldMkLst>
        <pc:spChg chg="add">
          <ac:chgData name="Arunima Paunikar" userId="c7591291c90d4f6e" providerId="LiveId" clId="{F997B72B-55B4-4068-AD08-A58960606A71}" dt="2025-08-24T14:22:14.746" v="591"/>
          <ac:spMkLst>
            <pc:docMk/>
            <pc:sldMk cId="0" sldId="258"/>
            <ac:spMk id="2" creationId="{1D886F9A-EB9A-12F7-B766-B6D53E0DD4AB}"/>
          </ac:spMkLst>
        </pc:spChg>
        <pc:spChg chg="add del">
          <ac:chgData name="Arunima Paunikar" userId="c7591291c90d4f6e" providerId="LiveId" clId="{F997B72B-55B4-4068-AD08-A58960606A71}" dt="2025-08-24T14:24:25.932" v="600" actId="22"/>
          <ac:spMkLst>
            <pc:docMk/>
            <pc:sldMk cId="0" sldId="258"/>
            <ac:spMk id="4" creationId="{C015413F-004A-945B-7538-18718FB5FA08}"/>
          </ac:spMkLst>
        </pc:spChg>
        <pc:spChg chg="mod">
          <ac:chgData name="Arunima Paunikar" userId="c7591291c90d4f6e" providerId="LiveId" clId="{F997B72B-55B4-4068-AD08-A58960606A71}" dt="2025-08-25T02:38:43.130" v="1081" actId="1076"/>
          <ac:spMkLst>
            <pc:docMk/>
            <pc:sldMk cId="0" sldId="258"/>
            <ac:spMk id="70" creationId="{00000000-0000-0000-0000-000000000000}"/>
          </ac:spMkLst>
        </pc:spChg>
        <pc:picChg chg="mod">
          <ac:chgData name="Arunima Paunikar" userId="c7591291c90d4f6e" providerId="LiveId" clId="{F997B72B-55B4-4068-AD08-A58960606A71}" dt="2025-08-24T15:46:09.715" v="849" actId="1076"/>
          <ac:picMkLst>
            <pc:docMk/>
            <pc:sldMk cId="0" sldId="258"/>
            <ac:picMk id="69" creationId="{00000000-0000-0000-0000-000000000000}"/>
          </ac:picMkLst>
        </pc:picChg>
      </pc:sldChg>
      <pc:sldChg chg="addSp delSp modSp mod">
        <pc:chgData name="Arunima Paunikar" userId="c7591291c90d4f6e" providerId="LiveId" clId="{F997B72B-55B4-4068-AD08-A58960606A71}" dt="2025-08-25T13:48:17.747" v="1480" actId="20577"/>
        <pc:sldMkLst>
          <pc:docMk/>
          <pc:sldMk cId="0" sldId="259"/>
        </pc:sldMkLst>
        <pc:spChg chg="add del mod">
          <ac:chgData name="Arunima Paunikar" userId="c7591291c90d4f6e" providerId="LiveId" clId="{F997B72B-55B4-4068-AD08-A58960606A71}" dt="2025-08-24T12:15:48.173" v="255"/>
          <ac:spMkLst>
            <pc:docMk/>
            <pc:sldMk cId="0" sldId="259"/>
            <ac:spMk id="6" creationId="{0F5FB12C-BCED-AC78-925E-852728594373}"/>
          </ac:spMkLst>
        </pc:spChg>
        <pc:spChg chg="mod">
          <ac:chgData name="Arunima Paunikar" userId="c7591291c90d4f6e" providerId="LiveId" clId="{F997B72B-55B4-4068-AD08-A58960606A71}" dt="2025-08-25T13:48:17.747" v="1480" actId="20577"/>
          <ac:spMkLst>
            <pc:docMk/>
            <pc:sldMk cId="0" sldId="259"/>
            <ac:spMk id="76" creationId="{00000000-0000-0000-0000-000000000000}"/>
          </ac:spMkLst>
        </pc:spChg>
        <pc:picChg chg="add del mod">
          <ac:chgData name="Arunima Paunikar" userId="c7591291c90d4f6e" providerId="LiveId" clId="{F997B72B-55B4-4068-AD08-A58960606A71}" dt="2025-08-24T12:10:09.113" v="59" actId="478"/>
          <ac:picMkLst>
            <pc:docMk/>
            <pc:sldMk cId="0" sldId="259"/>
            <ac:picMk id="3" creationId="{507B08DE-F5E2-D72F-72A4-FD3F56236C42}"/>
          </ac:picMkLst>
        </pc:picChg>
        <pc:picChg chg="add del mod">
          <ac:chgData name="Arunima Paunikar" userId="c7591291c90d4f6e" providerId="LiveId" clId="{F997B72B-55B4-4068-AD08-A58960606A71}" dt="2025-08-24T12:16:14.187" v="270" actId="21"/>
          <ac:picMkLst>
            <pc:docMk/>
            <pc:sldMk cId="0" sldId="259"/>
            <ac:picMk id="5" creationId="{65599780-EF1F-757A-F7E0-157A8C91860F}"/>
          </ac:picMkLst>
        </pc:picChg>
        <pc:picChg chg="add mod">
          <ac:chgData name="Arunima Paunikar" userId="c7591291c90d4f6e" providerId="LiveId" clId="{F997B72B-55B4-4068-AD08-A58960606A71}" dt="2025-08-25T13:48:13.161" v="1474" actId="14100"/>
          <ac:picMkLst>
            <pc:docMk/>
            <pc:sldMk cId="0" sldId="259"/>
            <ac:picMk id="8" creationId="{05DAC5EC-DC58-3CEB-843F-7430E07DE16F}"/>
          </ac:picMkLst>
        </pc:picChg>
      </pc:sldChg>
      <pc:sldChg chg="addSp modSp mod">
        <pc:chgData name="Arunima Paunikar" userId="c7591291c90d4f6e" providerId="LiveId" clId="{F997B72B-55B4-4068-AD08-A58960606A71}" dt="2025-08-25T13:47:43.789" v="1466" actId="1076"/>
        <pc:sldMkLst>
          <pc:docMk/>
          <pc:sldMk cId="0" sldId="260"/>
        </pc:sldMkLst>
        <pc:spChg chg="add mod">
          <ac:chgData name="Arunima Paunikar" userId="c7591291c90d4f6e" providerId="LiveId" clId="{F997B72B-55B4-4068-AD08-A58960606A71}" dt="2025-08-25T13:47:43.789" v="1466" actId="1076"/>
          <ac:spMkLst>
            <pc:docMk/>
            <pc:sldMk cId="0" sldId="260"/>
            <ac:spMk id="4" creationId="{B132EFC0-049F-5C2F-F467-8916AC42D29B}"/>
          </ac:spMkLst>
        </pc:spChg>
        <pc:spChg chg="mod">
          <ac:chgData name="Arunima Paunikar" userId="c7591291c90d4f6e" providerId="LiveId" clId="{F997B72B-55B4-4068-AD08-A58960606A71}" dt="2025-08-25T02:43:54.904" v="1122" actId="20577"/>
          <ac:spMkLst>
            <pc:docMk/>
            <pc:sldMk cId="0" sldId="260"/>
            <ac:spMk id="82" creationId="{00000000-0000-0000-0000-000000000000}"/>
          </ac:spMkLst>
        </pc:spChg>
        <pc:picChg chg="add mod">
          <ac:chgData name="Arunima Paunikar" userId="c7591291c90d4f6e" providerId="LiveId" clId="{F997B72B-55B4-4068-AD08-A58960606A71}" dt="2025-08-25T01:49:43.155" v="1078" actId="14100"/>
          <ac:picMkLst>
            <pc:docMk/>
            <pc:sldMk cId="0" sldId="260"/>
            <ac:picMk id="3" creationId="{6FA071F4-6B67-A720-F926-F54D8D67DC51}"/>
          </ac:picMkLst>
        </pc:picChg>
      </pc:sldChg>
      <pc:sldChg chg="addSp delSp modSp mod">
        <pc:chgData name="Arunima Paunikar" userId="c7591291c90d4f6e" providerId="LiveId" clId="{F997B72B-55B4-4068-AD08-A58960606A71}" dt="2025-08-25T02:42:51.819" v="1114" actId="14100"/>
        <pc:sldMkLst>
          <pc:docMk/>
          <pc:sldMk cId="0" sldId="261"/>
        </pc:sldMkLst>
        <pc:spChg chg="add del">
          <ac:chgData name="Arunima Paunikar" userId="c7591291c90d4f6e" providerId="LiveId" clId="{F997B72B-55B4-4068-AD08-A58960606A71}" dt="2025-08-25T01:47:58.652" v="1056" actId="22"/>
          <ac:spMkLst>
            <pc:docMk/>
            <pc:sldMk cId="0" sldId="261"/>
            <ac:spMk id="4" creationId="{05392991-CA41-62FF-C502-DADF91CA1ED8}"/>
          </ac:spMkLst>
        </pc:spChg>
        <pc:spChg chg="mod">
          <ac:chgData name="Arunima Paunikar" userId="c7591291c90d4f6e" providerId="LiveId" clId="{F997B72B-55B4-4068-AD08-A58960606A71}" dt="2025-08-25T02:42:51.819" v="1114" actId="14100"/>
          <ac:spMkLst>
            <pc:docMk/>
            <pc:sldMk cId="0" sldId="261"/>
            <ac:spMk id="88" creationId="{00000000-0000-0000-0000-000000000000}"/>
          </ac:spMkLst>
        </pc:spChg>
        <pc:picChg chg="add del mod">
          <ac:chgData name="Arunima Paunikar" userId="c7591291c90d4f6e" providerId="LiveId" clId="{F997B72B-55B4-4068-AD08-A58960606A71}" dt="2025-08-25T01:47:54.728" v="1054" actId="478"/>
          <ac:picMkLst>
            <pc:docMk/>
            <pc:sldMk cId="0" sldId="261"/>
            <ac:picMk id="3" creationId="{92BA0B88-14C7-BC81-472A-E93F2B3BCBAC}"/>
          </ac:picMkLst>
        </pc:picChg>
        <pc:picChg chg="add mod">
          <ac:chgData name="Arunima Paunikar" userId="c7591291c90d4f6e" providerId="LiveId" clId="{F997B72B-55B4-4068-AD08-A58960606A71}" dt="2025-08-25T01:49:32.127" v="1077" actId="14100"/>
          <ac:picMkLst>
            <pc:docMk/>
            <pc:sldMk cId="0" sldId="261"/>
            <ac:picMk id="6" creationId="{832CF9F2-A445-64A6-1E86-B85D69297EE3}"/>
          </ac:picMkLst>
        </pc:picChg>
      </pc:sldChg>
      <pc:sldChg chg="addSp delSp modSp mod modNotes">
        <pc:chgData name="Arunima Paunikar" userId="c7591291c90d4f6e" providerId="LiveId" clId="{F997B72B-55B4-4068-AD08-A58960606A71}" dt="2025-08-25T10:48:04.199" v="1176" actId="1076"/>
        <pc:sldMkLst>
          <pc:docMk/>
          <pc:sldMk cId="0" sldId="262"/>
        </pc:sldMkLst>
        <pc:spChg chg="add mod">
          <ac:chgData name="Arunima Paunikar" userId="c7591291c90d4f6e" providerId="LiveId" clId="{F997B72B-55B4-4068-AD08-A58960606A71}" dt="2025-08-25T08:17:27.196" v="1155" actId="20577"/>
          <ac:spMkLst>
            <pc:docMk/>
            <pc:sldMk cId="0" sldId="262"/>
            <ac:spMk id="4" creationId="{D1097BE6-7887-FDFB-129C-F1C21FEEEE0B}"/>
          </ac:spMkLst>
        </pc:spChg>
        <pc:spChg chg="mod">
          <ac:chgData name="Arunima Paunikar" userId="c7591291c90d4f6e" providerId="LiveId" clId="{F997B72B-55B4-4068-AD08-A58960606A71}" dt="2025-08-25T10:48:04.199" v="1176" actId="1076"/>
          <ac:spMkLst>
            <pc:docMk/>
            <pc:sldMk cId="0" sldId="262"/>
            <ac:spMk id="94" creationId="{00000000-0000-0000-0000-000000000000}"/>
          </ac:spMkLst>
        </pc:spChg>
        <pc:picChg chg="add del mod">
          <ac:chgData name="Arunima Paunikar" userId="c7591291c90d4f6e" providerId="LiveId" clId="{F997B72B-55B4-4068-AD08-A58960606A71}" dt="2025-08-25T08:17:29.394" v="1156" actId="478"/>
          <ac:picMkLst>
            <pc:docMk/>
            <pc:sldMk cId="0" sldId="262"/>
            <ac:picMk id="3" creationId="{1B790C16-05CD-FDC7-8B60-0624ED891336}"/>
          </ac:picMkLst>
        </pc:picChg>
        <pc:picChg chg="add mod">
          <ac:chgData name="Arunima Paunikar" userId="c7591291c90d4f6e" providerId="LiveId" clId="{F997B72B-55B4-4068-AD08-A58960606A71}" dt="2025-08-25T08:18:13.163" v="1167" actId="1076"/>
          <ac:picMkLst>
            <pc:docMk/>
            <pc:sldMk cId="0" sldId="262"/>
            <ac:picMk id="6" creationId="{8739ACEF-A64F-01D0-6CB5-5C4A06751572}"/>
          </ac:picMkLst>
        </pc:picChg>
      </pc:sldChg>
      <pc:sldChg chg="addSp modSp mod">
        <pc:chgData name="Arunima Paunikar" userId="c7591291c90d4f6e" providerId="LiveId" clId="{F997B72B-55B4-4068-AD08-A58960606A71}" dt="2025-08-25T13:49:07.791" v="1487" actId="1076"/>
        <pc:sldMkLst>
          <pc:docMk/>
          <pc:sldMk cId="0" sldId="263"/>
        </pc:sldMkLst>
        <pc:spChg chg="add mod">
          <ac:chgData name="Arunima Paunikar" userId="c7591291c90d4f6e" providerId="LiveId" clId="{F997B72B-55B4-4068-AD08-A58960606A71}" dt="2025-08-25T10:50:39.022" v="1286" actId="313"/>
          <ac:spMkLst>
            <pc:docMk/>
            <pc:sldMk cId="0" sldId="263"/>
            <ac:spMk id="4" creationId="{B49A5238-F0C4-7ABD-17B0-7FE6C79AFFC5}"/>
          </ac:spMkLst>
        </pc:spChg>
        <pc:spChg chg="add mod">
          <ac:chgData name="Arunima Paunikar" userId="c7591291c90d4f6e" providerId="LiveId" clId="{F997B72B-55B4-4068-AD08-A58960606A71}" dt="2025-08-25T13:49:05.683" v="1485" actId="1076"/>
          <ac:spMkLst>
            <pc:docMk/>
            <pc:sldMk cId="0" sldId="263"/>
            <ac:spMk id="5" creationId="{3B78026B-5F23-71A4-D7EB-A85AB131AF21}"/>
          </ac:spMkLst>
        </pc:spChg>
        <pc:spChg chg="mod">
          <ac:chgData name="Arunima Paunikar" userId="c7591291c90d4f6e" providerId="LiveId" clId="{F997B72B-55B4-4068-AD08-A58960606A71}" dt="2025-08-25T10:48:12.644" v="1177" actId="1076"/>
          <ac:spMkLst>
            <pc:docMk/>
            <pc:sldMk cId="0" sldId="263"/>
            <ac:spMk id="100" creationId="{00000000-0000-0000-0000-000000000000}"/>
          </ac:spMkLst>
        </pc:spChg>
        <pc:picChg chg="add mod">
          <ac:chgData name="Arunima Paunikar" userId="c7591291c90d4f6e" providerId="LiveId" clId="{F997B72B-55B4-4068-AD08-A58960606A71}" dt="2025-08-25T13:49:07.791" v="1487" actId="1076"/>
          <ac:picMkLst>
            <pc:docMk/>
            <pc:sldMk cId="0" sldId="263"/>
            <ac:picMk id="3" creationId="{45460603-6CDD-927D-B16E-F5E66E0C176C}"/>
          </ac:picMkLst>
        </pc:picChg>
      </pc:sldChg>
      <pc:sldChg chg="addSp delSp modSp mod">
        <pc:chgData name="Arunima Paunikar" userId="c7591291c90d4f6e" providerId="LiveId" clId="{F997B72B-55B4-4068-AD08-A58960606A71}" dt="2025-08-25T13:46:50.886" v="1463" actId="20577"/>
        <pc:sldMkLst>
          <pc:docMk/>
          <pc:sldMk cId="0" sldId="264"/>
        </pc:sldMkLst>
        <pc:spChg chg="add mod">
          <ac:chgData name="Arunima Paunikar" userId="c7591291c90d4f6e" providerId="LiveId" clId="{F997B72B-55B4-4068-AD08-A58960606A71}" dt="2025-08-25T13:46:50.886" v="1463" actId="20577"/>
          <ac:spMkLst>
            <pc:docMk/>
            <pc:sldMk cId="0" sldId="264"/>
            <ac:spMk id="4" creationId="{03B240FF-8493-3236-CD34-49E1F3A86CDD}"/>
          </ac:spMkLst>
        </pc:spChg>
        <pc:spChg chg="mod">
          <ac:chgData name="Arunima Paunikar" userId="c7591291c90d4f6e" providerId="LiveId" clId="{F997B72B-55B4-4068-AD08-A58960606A71}" dt="2025-08-25T11:21:27.513" v="1324" actId="1035"/>
          <ac:spMkLst>
            <pc:docMk/>
            <pc:sldMk cId="0" sldId="264"/>
            <ac:spMk id="106" creationId="{00000000-0000-0000-0000-000000000000}"/>
          </ac:spMkLst>
        </pc:spChg>
        <pc:picChg chg="add mod">
          <ac:chgData name="Arunima Paunikar" userId="c7591291c90d4f6e" providerId="LiveId" clId="{F997B72B-55B4-4068-AD08-A58960606A71}" dt="2025-08-25T13:45:22.210" v="1336" actId="1076"/>
          <ac:picMkLst>
            <pc:docMk/>
            <pc:sldMk cId="0" sldId="264"/>
            <ac:picMk id="3" creationId="{07E358DE-DCC2-3EE5-6664-04908CAFA98F}"/>
          </ac:picMkLst>
        </pc:picChg>
        <pc:picChg chg="add del mod">
          <ac:chgData name="Arunima Paunikar" userId="c7591291c90d4f6e" providerId="LiveId" clId="{F997B72B-55B4-4068-AD08-A58960606A71}" dt="2025-08-25T11:24:15.534" v="1325" actId="478"/>
          <ac:picMkLst>
            <pc:docMk/>
            <pc:sldMk cId="0" sldId="264"/>
            <ac:picMk id="3" creationId="{5D13F0E6-67E3-F914-9F29-C91CCE05526E}"/>
          </ac:picMkLst>
        </pc:picChg>
        <pc:picChg chg="add del mod">
          <ac:chgData name="Arunima Paunikar" userId="c7591291c90d4f6e" providerId="LiveId" clId="{F997B72B-55B4-4068-AD08-A58960606A71}" dt="2025-08-25T13:45:02.218" v="1333" actId="478"/>
          <ac:picMkLst>
            <pc:docMk/>
            <pc:sldMk cId="0" sldId="264"/>
            <ac:picMk id="5" creationId="{F8CC46C6-3E8E-B2C9-6718-63C9D5160A4F}"/>
          </ac:picMkLst>
        </pc:picChg>
        <pc:picChg chg="mod">
          <ac:chgData name="Arunima Paunikar" userId="c7591291c90d4f6e" providerId="LiveId" clId="{F997B72B-55B4-4068-AD08-A58960606A71}" dt="2025-08-25T11:21:20.113" v="1319" actId="1076"/>
          <ac:picMkLst>
            <pc:docMk/>
            <pc:sldMk cId="0" sldId="264"/>
            <ac:picMk id="105" creationId="{00000000-0000-0000-0000-000000000000}"/>
          </ac:picMkLst>
        </pc:picChg>
      </pc:sldChg>
      <pc:sldChg chg="del">
        <pc:chgData name="Arunima Paunikar" userId="c7591291c90d4f6e" providerId="LiveId" clId="{F997B72B-55B4-4068-AD08-A58960606A71}" dt="2025-08-25T13:47:05.460" v="1464" actId="47"/>
        <pc:sldMkLst>
          <pc:docMk/>
          <pc:sldMk cId="0" sldId="265"/>
        </pc:sldMkLst>
      </pc:sldChg>
      <pc:sldChg chg="addSp delSp modSp add mod">
        <pc:chgData name="Arunima Paunikar" userId="c7591291c90d4f6e" providerId="LiveId" clId="{F997B72B-55B4-4068-AD08-A58960606A71}" dt="2025-08-25T02:42:18.756" v="1110" actId="1037"/>
        <pc:sldMkLst>
          <pc:docMk/>
          <pc:sldMk cId="397275270" sldId="267"/>
        </pc:sldMkLst>
        <pc:spChg chg="add del mod">
          <ac:chgData name="Arunima Paunikar" userId="c7591291c90d4f6e" providerId="LiveId" clId="{F997B72B-55B4-4068-AD08-A58960606A71}" dt="2025-08-24T14:27:42.666" v="638" actId="478"/>
          <ac:spMkLst>
            <pc:docMk/>
            <pc:sldMk cId="397275270" sldId="267"/>
            <ac:spMk id="3" creationId="{238BEA2C-7043-A256-FBED-D6FD47ED5D16}"/>
          </ac:spMkLst>
        </pc:spChg>
        <pc:spChg chg="add del mod">
          <ac:chgData name="Arunima Paunikar" userId="c7591291c90d4f6e" providerId="LiveId" clId="{F997B72B-55B4-4068-AD08-A58960606A71}" dt="2025-08-24T14:27:37.577" v="636"/>
          <ac:spMkLst>
            <pc:docMk/>
            <pc:sldMk cId="397275270" sldId="267"/>
            <ac:spMk id="5" creationId="{D94C5F13-F44F-9AD3-9B5E-AE045901A326}"/>
          </ac:spMkLst>
        </pc:spChg>
        <pc:spChg chg="add mod">
          <ac:chgData name="Arunima Paunikar" userId="c7591291c90d4f6e" providerId="LiveId" clId="{F997B72B-55B4-4068-AD08-A58960606A71}" dt="2025-08-25T02:42:18.756" v="1110" actId="1037"/>
          <ac:spMkLst>
            <pc:docMk/>
            <pc:sldMk cId="397275270" sldId="267"/>
            <ac:spMk id="6" creationId="{7F4CFF28-6DB1-0848-BB8B-5C27B29591E4}"/>
          </ac:spMkLst>
        </pc:spChg>
        <pc:spChg chg="mod">
          <ac:chgData name="Arunima Paunikar" userId="c7591291c90d4f6e" providerId="LiveId" clId="{F997B72B-55B4-4068-AD08-A58960606A71}" dt="2025-08-25T02:40:43.495" v="1105" actId="1076"/>
          <ac:spMkLst>
            <pc:docMk/>
            <pc:sldMk cId="397275270" sldId="267"/>
            <ac:spMk id="70" creationId="{1F79A87C-7B8C-DC05-B2E3-7D0AA131A7AC}"/>
          </ac:spMkLst>
        </pc:spChg>
        <pc:picChg chg="mod">
          <ac:chgData name="Arunima Paunikar" userId="c7591291c90d4f6e" providerId="LiveId" clId="{F997B72B-55B4-4068-AD08-A58960606A71}" dt="2025-08-24T14:30:23.056" v="664" actId="1076"/>
          <ac:picMkLst>
            <pc:docMk/>
            <pc:sldMk cId="397275270" sldId="267"/>
            <ac:picMk id="69" creationId="{64D2EBAC-C382-9B20-EADF-6497D2DEF691}"/>
          </ac:picMkLst>
        </pc:picChg>
      </pc:sldChg>
      <pc:sldChg chg="new del">
        <pc:chgData name="Arunima Paunikar" userId="c7591291c90d4f6e" providerId="LiveId" clId="{F997B72B-55B4-4068-AD08-A58960606A71}" dt="2025-08-25T11:27:33.034" v="1330" actId="680"/>
        <pc:sldMkLst>
          <pc:docMk/>
          <pc:sldMk cId="2659314462" sldId="268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>
          <a:extLst>
            <a:ext uri="{FF2B5EF4-FFF2-40B4-BE49-F238E27FC236}">
              <a16:creationId xmlns:a16="http://schemas.microsoft.com/office/drawing/2014/main" id="{F8EA416F-6F99-66A4-F7FC-2A32E23E5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>
            <a:extLst>
              <a:ext uri="{FF2B5EF4-FFF2-40B4-BE49-F238E27FC236}">
                <a16:creationId xmlns:a16="http://schemas.microsoft.com/office/drawing/2014/main" id="{0990F6D5-322B-8EA2-8BA4-8398390C91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>
            <a:extLst>
              <a:ext uri="{FF2B5EF4-FFF2-40B4-BE49-F238E27FC236}">
                <a16:creationId xmlns:a16="http://schemas.microsoft.com/office/drawing/2014/main" id="{F4FE945B-A5FF-8F41-3F91-4FDC46E513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1319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hyperlink" Target="https://www.canva.com/design/DAGw-s8Zk38/vOLhkEZHPZv-Bd0nKym38g/edit?utm_content=DAGw-s8Zk38&amp;utm_campaign=designshare&amp;utm_medium=link2&amp;utm_source=sharebutton" TargetMode="External"/><Relationship Id="rId4" Type="http://schemas.openxmlformats.org/officeDocument/2006/relationships/hyperlink" Target="https://www.canva.com/design/DAGw-s8Zk38/vOLhkEZHPZv-Bd0nKym38g/edit?utm_content=DAGw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www.canva.com/design/DAGw_IxioUY/OxITvf-czK_GcLfTWWFqfQ/edit?utm_content=DAGw_IxioUY&amp;utm_campaign=designshare&amp;utm_medium=link2&amp;utm_source=sharebutton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hyperlink" Target="https://www.canva.com/design/DAGw_y6CQ3Y/e6xpxmigGK4mfqAXsjt29w/edit?utm_content=DAGw_y6CQ3Y&amp;utm_campaign=designshare&amp;utm_medium=link2&amp;utm_source=sharebutton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hyperlink" Target="https://www.canva.com/design/DAGxCU27_VE/EwzbtPl1lwV06ML5RPAz6A/edit?utm_content=DAGxCU27_VE&amp;utm_campaign=designshare&amp;utm_medium=link2&amp;utm_source=sharebutto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293522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202729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SemiBold"/>
              </a:rPr>
              <a:t>Team Name </a:t>
            </a:r>
            <a:r>
              <a:rPr lang="en-GB" sz="1600" dirty="0">
                <a:solidFill>
                  <a:srgbClr val="202729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SemiBold"/>
              </a:rPr>
              <a:t>: </a:t>
            </a:r>
            <a:r>
              <a:rPr lang="en-GB" sz="1600" dirty="0" err="1">
                <a:solidFill>
                  <a:srgbClr val="202729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SemiBold"/>
              </a:rPr>
              <a:t>Curi_Mind</a:t>
            </a:r>
            <a:endParaRPr sz="1600" dirty="0">
              <a:solidFill>
                <a:srgbClr val="202729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294675" y="3929310"/>
            <a:ext cx="8520600" cy="894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rgbClr val="202729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SemiBold"/>
              </a:rPr>
              <a:t>Problem Statement </a:t>
            </a:r>
            <a:r>
              <a:rPr lang="en-GB" sz="1600" dirty="0">
                <a:solidFill>
                  <a:srgbClr val="202729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SemiBold"/>
              </a:rPr>
              <a:t>: </a:t>
            </a:r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Complex legal documents cause confusion and high costs; users need clear, easier and actionable guidance.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202729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294675" y="3432269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202729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SemiBold"/>
              </a:rPr>
              <a:t>Team Leader Name </a:t>
            </a:r>
            <a:r>
              <a:rPr lang="en-GB" sz="1600" dirty="0">
                <a:solidFill>
                  <a:srgbClr val="202729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SemiBold"/>
              </a:rPr>
              <a:t>: Arunima Paunikar</a:t>
            </a:r>
            <a:endParaRPr sz="1600" dirty="0">
              <a:solidFill>
                <a:srgbClr val="202729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4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170985" y="523255"/>
            <a:ext cx="8802028" cy="4458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cost:</a:t>
            </a:r>
            <a:endParaRPr sz="18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E358DE-DCC2-3EE5-6664-04908CAFA9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425" y="1585575"/>
            <a:ext cx="7701148" cy="19723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B240FF-8493-3236-CD34-49E1F3A86CDD}"/>
              </a:ext>
            </a:extLst>
          </p:cNvPr>
          <p:cNvSpPr txBox="1"/>
          <p:nvPr/>
        </p:nvSpPr>
        <p:spPr>
          <a:xfrm>
            <a:off x="170985" y="4281686"/>
            <a:ext cx="86533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*Estimated cost may increase as expected features get implemented in the final solution</a:t>
            </a:r>
            <a:endParaRPr lang="en-IN" sz="1600" dirty="0"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" y="-4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140968" y="527023"/>
            <a:ext cx="8862060" cy="392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800" dirty="0">
                <a:solidFill>
                  <a:schemeClr val="dk1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Medium"/>
              </a:rPr>
              <a:t>Brief about the prototype: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Upload &amp; Summarize</a:t>
            </a:r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: Get plain-English summaries instantly.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Verify &amp; Categorize:</a:t>
            </a:r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Check document authenticity, type, and parties involved.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Clause Analysis: </a:t>
            </a:r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Clause-by-clause explanations with risk levels and recommended actions.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Interactive Q&amp;A</a:t>
            </a:r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: Ask questions to get detailed insights about the document.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endParaRPr sz="1600" dirty="0">
              <a:solidFill>
                <a:schemeClr val="dk1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125728" y="300990"/>
            <a:ext cx="8892540" cy="443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Medium"/>
              </a:rPr>
              <a:t>  </a:t>
            </a:r>
            <a:r>
              <a:rPr lang="en-GB" sz="1800" dirty="0">
                <a:solidFill>
                  <a:schemeClr val="dk1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Medium"/>
              </a:rPr>
              <a:t>Opportunity</a:t>
            </a:r>
            <a:endParaRPr lang="en-US" sz="1600" dirty="0">
              <a:solidFill>
                <a:schemeClr val="dk1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 Medium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US" sz="1600" dirty="0">
                <a:solidFill>
                  <a:schemeClr val="dk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"/>
              </a:rPr>
              <a:t>How different is it from any of the other existing solutions?</a:t>
            </a:r>
            <a:endParaRPr lang="en-US" sz="1600" dirty="0"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IN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Other existing solutions  are costly, complex, no explainability, whereas </a:t>
            </a:r>
            <a:r>
              <a:rPr lang="en-IN" sz="1600" dirty="0" err="1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EasyJuris</a:t>
            </a:r>
            <a:r>
              <a:rPr lang="en-IN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is simple, affordable, explains in plain English (in future, multilingual).</a:t>
            </a:r>
          </a:p>
          <a:p>
            <a:pPr>
              <a:lnSpc>
                <a:spcPct val="150000"/>
              </a:lnSpc>
            </a:pPr>
            <a:endParaRPr sz="1600" dirty="0">
              <a:solidFill>
                <a:schemeClr val="dk2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 dirty="0">
                <a:solidFill>
                  <a:schemeClr val="dk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"/>
              </a:rPr>
              <a:t>How will it be able to solve the problem?</a:t>
            </a:r>
            <a:endParaRPr lang="en-IN" sz="1600" dirty="0"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Upload &amp; Analyze: </a:t>
            </a:r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AI scans contracts and flags risky clauses instantly.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Plain-English Explanations: </a:t>
            </a:r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Understand each clause with actionable next steps.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Reduce Costs &amp; Confusion: </a:t>
            </a:r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Empowers SMEs, startups, and individuals to make safer, faster decisions.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Virtual Legal Assistant: </a:t>
            </a:r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24/7 support without expensive consultants.</a:t>
            </a: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endParaRPr sz="1600" dirty="0">
              <a:solidFill>
                <a:schemeClr val="dk2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>
          <a:extLst>
            <a:ext uri="{FF2B5EF4-FFF2-40B4-BE49-F238E27FC236}">
              <a16:creationId xmlns:a16="http://schemas.microsoft.com/office/drawing/2014/main" id="{936E0373-D7A3-BF13-D309-CA4911372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>
            <a:extLst>
              <a:ext uri="{FF2B5EF4-FFF2-40B4-BE49-F238E27FC236}">
                <a16:creationId xmlns:a16="http://schemas.microsoft.com/office/drawing/2014/main" id="{64D2EBAC-C382-9B20-EADF-6497D2DEF69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" y="-4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>
            <a:extLst>
              <a:ext uri="{FF2B5EF4-FFF2-40B4-BE49-F238E27FC236}">
                <a16:creationId xmlns:a16="http://schemas.microsoft.com/office/drawing/2014/main" id="{1F79A87C-7B8C-DC05-B2E3-7D0AA131A7AC}"/>
              </a:ext>
            </a:extLst>
          </p:cNvPr>
          <p:cNvSpPr txBox="1"/>
          <p:nvPr/>
        </p:nvSpPr>
        <p:spPr>
          <a:xfrm>
            <a:off x="114303" y="1020594"/>
            <a:ext cx="8771340" cy="4525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>
              <a:lnSpc>
                <a:spcPct val="150000"/>
              </a:lnSpc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IN" sz="1600" dirty="0">
                <a:solidFill>
                  <a:schemeClr val="dk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"/>
              </a:rPr>
              <a:t>USP of the proposed solution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AI Clause Explainability</a:t>
            </a:r>
            <a:r>
              <a:rPr lang="en-IN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: Simplifies legal jargon with risk insights.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Actionable Guidance: </a:t>
            </a:r>
            <a:r>
              <a:rPr lang="en-IN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Recommends next steps, not just flags risks.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Privacy &amp; Authenticity</a:t>
            </a:r>
            <a:r>
              <a:rPr lang="en-IN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: Secure uploads with document verification.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Interactive Insights</a:t>
            </a:r>
            <a:r>
              <a:rPr lang="en-IN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: Q&amp;A, voice explanations, and checklists.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Smart Document Management</a:t>
            </a:r>
            <a:r>
              <a:rPr lang="en-IN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: Categorization, timelines, and search.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Lightweight &amp; Scalable: </a:t>
            </a:r>
            <a:r>
              <a:rPr lang="en-IN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MERN + GenAI platform, affordable for all.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Domain &amp; Multilingual: </a:t>
            </a:r>
            <a:r>
              <a:rPr lang="en-IN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Supports NDAs, SaaS, employment contracts in multiple languages</a:t>
            </a:r>
            <a:r>
              <a:rPr lang="en-IN" sz="1600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4CFF28-6DB1-0848-BB8B-5C27B29591E4}"/>
              </a:ext>
            </a:extLst>
          </p:cNvPr>
          <p:cNvSpPr txBox="1"/>
          <p:nvPr/>
        </p:nvSpPr>
        <p:spPr>
          <a:xfrm>
            <a:off x="220257" y="591046"/>
            <a:ext cx="150876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dk1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Medium"/>
              </a:rPr>
              <a:t>Opportunity</a:t>
            </a:r>
            <a:endParaRPr lang="en-US" sz="1600" dirty="0">
              <a:solidFill>
                <a:schemeClr val="dk1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 Medium"/>
            </a:endParaRPr>
          </a:p>
          <a:p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97275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170985" y="579121"/>
            <a:ext cx="8787161" cy="44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List of features offered by the solution: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 Medium"/>
              </a:rPr>
              <a:t>Link:  </a:t>
            </a:r>
            <a:r>
              <a:rPr lang="en-GB" sz="1200" dirty="0">
                <a:solidFill>
                  <a:srgbClr val="0097A7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https://www.canva.com/design/DAGw-s8Zk38/vOLhkEZHPZv-Bd0nKym38g/edit?utm_content=DAGw</a:t>
            </a:r>
            <a:r>
              <a:rPr lang="en-GB" sz="1200" dirty="0">
                <a:solidFill>
                  <a:schemeClr val="dk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"/>
              </a:rPr>
              <a:t>-</a:t>
            </a:r>
            <a:r>
              <a:rPr lang="en-GB" sz="1200" dirty="0">
                <a:solidFill>
                  <a:schemeClr val="dk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"/>
                <a:hlinkClick r:id="rId5"/>
              </a:rPr>
              <a:t>s8Zk38&amp;utm_campaign=designshare&amp;utm_medium=link2&amp;utm_source=sharebutton</a:t>
            </a:r>
            <a:r>
              <a:rPr lang="en-GB" sz="1200" dirty="0">
                <a:solidFill>
                  <a:schemeClr val="dk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sym typeface="Google Sans"/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DAC5EC-DC58-3CEB-843F-7430E07DE1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061" y="1109239"/>
            <a:ext cx="8153400" cy="296467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163018" y="528320"/>
            <a:ext cx="8893352" cy="439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Process flow diagram</a:t>
            </a:r>
            <a:endParaRPr sz="1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A071F4-6B67-A720-F926-F54D8D67DC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317" y="1097280"/>
            <a:ext cx="6739283" cy="29015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32EFC0-049F-5C2F-F467-8916AC42D29B}"/>
              </a:ext>
            </a:extLst>
          </p:cNvPr>
          <p:cNvSpPr txBox="1"/>
          <p:nvPr/>
        </p:nvSpPr>
        <p:spPr>
          <a:xfrm>
            <a:off x="163018" y="4227096"/>
            <a:ext cx="85206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Link: </a:t>
            </a:r>
            <a:r>
              <a:rPr lang="en-US" sz="11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hlinkClick r:id="rId5"/>
              </a:rPr>
              <a:t>https://www.canva.com/design/DAGw_IxioUY/OxITvf-czK_GcLfTWWFqfQ/edit?utm_content=DAGw_IxioUY&amp;utm_campaign=designshare&amp;utm_medium=link2&amp;utm_source=sharebutton</a:t>
            </a:r>
            <a:r>
              <a:rPr lang="en-US" sz="11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</a:t>
            </a:r>
            <a:endParaRPr lang="en-IN" sz="1100" dirty="0"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200723" y="558790"/>
            <a:ext cx="8735122" cy="4447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 diagram of the proposed solution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Link: </a:t>
            </a: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  <a:hlinkClick r:id="rId4"/>
              </a:rPr>
              <a:t>https://www.canva.com/design/DAGw_y6CQ3Y/e6xpxmigGK4mfqAXsjt29w/edit?utm_content=DAGw_y6CQ3Y&amp;utm_campaign=designshare&amp;utm_medium=link2&amp;utm_source=sharebutton</a:t>
            </a: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2CF9F2-A445-64A6-1E86-B85D69297E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1120141"/>
            <a:ext cx="6088380" cy="28803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190499" y="521064"/>
            <a:ext cx="8763000" cy="4318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097BE6-7887-FDFB-129C-F1C21FEEEE0B}"/>
              </a:ext>
            </a:extLst>
          </p:cNvPr>
          <p:cNvSpPr txBox="1"/>
          <p:nvPr/>
        </p:nvSpPr>
        <p:spPr>
          <a:xfrm>
            <a:off x="190500" y="4128749"/>
            <a:ext cx="859536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Link: </a:t>
            </a:r>
            <a:r>
              <a:rPr lang="en-US" sz="11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hlinkClick r:id="rId4"/>
              </a:rPr>
              <a:t>https://www.canva.com/design/DAGxCU27_VE/EwzbtPl1lwV06ML5RPAz6A/edit?utm_content=DAGxCU27_VE&amp;utm_campaign=designshare&amp;utm_medium=link2&amp;utm_source=sharebutton</a:t>
            </a:r>
            <a:r>
              <a:rPr lang="en-US" sz="11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</a:t>
            </a:r>
            <a:endParaRPr lang="en-IN" sz="1100" dirty="0"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39ACEF-A64F-01D0-6CB5-5C4A067515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8507" y="1074567"/>
            <a:ext cx="6266985" cy="2994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152400" y="512956"/>
            <a:ext cx="8839200" cy="4326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sz="18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460603-6CDD-927D-B16E-F5E66E0C17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673" y="1070517"/>
            <a:ext cx="8110654" cy="32784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9A5238-F0C4-7ABD-17B0-7FE6C79AFFC5}"/>
              </a:ext>
            </a:extLst>
          </p:cNvPr>
          <p:cNvSpPr txBox="1"/>
          <p:nvPr/>
        </p:nvSpPr>
        <p:spPr>
          <a:xfrm>
            <a:off x="152400" y="4509430"/>
            <a:ext cx="7541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*More technologies as per expected features’ implementation</a:t>
            </a:r>
            <a:endParaRPr lang="en-IN" sz="1600" dirty="0"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78026B-5F23-71A4-D7EB-A85AB131AF21}"/>
              </a:ext>
            </a:extLst>
          </p:cNvPr>
          <p:cNvSpPr txBox="1"/>
          <p:nvPr/>
        </p:nvSpPr>
        <p:spPr>
          <a:xfrm>
            <a:off x="6259551" y="1070517"/>
            <a:ext cx="104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*</a:t>
            </a:r>
            <a:endParaRPr lang="en-IN" sz="1600" dirty="0"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523</Words>
  <Application>Microsoft Office PowerPoint</Application>
  <PresentationFormat>On-screen Show (16:9)</PresentationFormat>
  <Paragraphs>63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Proxima Nova</vt:lpstr>
      <vt:lpstr>Google Sans</vt:lpstr>
      <vt:lpstr>Google Sans Medium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Arunima Paunikar</cp:lastModifiedBy>
  <cp:revision>1</cp:revision>
  <dcterms:modified xsi:type="dcterms:W3CDTF">2025-08-25T13:49:13Z</dcterms:modified>
</cp:coreProperties>
</file>